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31"/>
    <p:restoredTop sz="94694"/>
  </p:normalViewPr>
  <p:slideViewPr>
    <p:cSldViewPr snapToGrid="0">
      <p:cViewPr varScale="1">
        <p:scale>
          <a:sx n="121" d="100"/>
          <a:sy n="121" d="100"/>
        </p:scale>
        <p:origin x="5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tif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CA853-239B-5996-EC9B-051806E1D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350603-1D65-BDC0-4AAC-4144A4DD7D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88316-475B-E527-9A3D-B75E5B962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FE592-B603-92AC-A238-773C9D59F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09A55-0C3D-13EE-EE69-D11031F78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928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B17B1-ED1C-2370-7C0E-E75803951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1F06A1-3E2F-87D4-5CCB-271B3B3C98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274C5-4269-2E00-0545-DB8AF359B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488E8-B0A8-D51D-808C-8E45D2BAC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48CBE-E20E-9A69-2ECA-DB1C51E3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93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252D0C-DCF4-1F1E-ABBF-77B9025CD8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3931CE-3718-6AC4-D502-A3C9CD984F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0D8AC-4301-CF4A-E997-F0C181485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1C1FE-2755-5F61-D7E1-066D32C79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DD5B3-BFC5-B709-99BA-D379AE947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7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C891-382D-A1C5-FB18-01D767376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A8566-1F00-8F69-642C-58E37D1BB5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4A571-DAA9-20B3-6F50-164D5AA4A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11D49-8136-4B4E-59A3-F6327D5C3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74366-27F5-8D68-1C72-270FC1190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84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279B2-1DA5-57F9-A9F3-582800F3B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E313C-3DAD-82D4-D6D2-9B4633B36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E551B-EB96-B129-15BA-47FA470F1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28505-17E8-7EC8-B031-E68A3BE8B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CAE66-D34B-CD11-ADBC-141452BAC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21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4E25C-D4C5-A735-D4A0-FD507B8CC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CA9B3-EE6F-6C34-4E4D-A15917F6E9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76E82E-07A0-8CEB-C538-D052C30226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03A8A7-A5DD-EACF-47D3-AA89B30FE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CCF3F-B9E5-E6A1-0C8E-75BB26631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EFE12C-0026-51D1-7536-A8084BB02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295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DF84-F674-0823-8A35-D9CED103B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D78E7B-AA07-FCAA-C501-E198F7825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CB1457-5C8E-5B2C-0AF2-9F72781DF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759557-A8F2-3093-93D1-9D10EDED0B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96E6DE-7FD7-9967-1FA7-8968BBE26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615927-58A2-10C3-48C3-9C31E6A2A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F5BF75-117A-6FE6-78EF-98662407E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BD53B4-E263-DA0E-AA79-35835AAA0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7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1099C-30E2-5836-5DCA-47072FA26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C8D058-97FA-D824-4720-7BAAA03F1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EA213C-6574-85DE-3DA1-5F327BC04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E8E359-49E3-92A4-A0FD-FFB41AA2A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782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D19F0F-7244-42F8-BC49-584B5F75C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8F5140-5237-176B-B45F-0EE79AC06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87033E-ADC8-205D-B49D-5FE88C85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82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3C745-F816-A877-F375-0C167DA20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BBB1A-CF70-7874-1D3E-2830B9C46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EB625A-2566-2D5E-70C4-B8751435E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AF2DE-4651-5328-20B1-B4095F5DB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04676B-C8E0-A3FE-D777-42101A5F4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B22702-519E-9B34-703A-CD96AB04C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972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F6E57-5FA2-4EE8-2EF2-1704ECFB9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53ADBC-A7E9-3CA9-FEB4-8ED919E071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BCE897-5A98-9204-3C32-1D4EAF6B2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87946F-93A7-5E5E-531E-6C98D0E2D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161F1-2C3F-6548-D2BE-172B504B5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A784A-6779-169B-5CA3-9BC36D13F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64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D148AD-14AE-A8FD-3295-2DD485452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7C1B7A-262D-2EA4-9D56-DC36DAAB2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7B572-F452-AE7B-8690-7F7EA31EDE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C190D-43E3-F441-B75C-194656876E0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9ED98-5CCB-5DDE-CAF4-E361E421C3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EA950-21DB-D77A-BEB3-9719E69D57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532A5-67CD-4040-9863-91021A53E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82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A875EA-9280-BB29-9F77-0B20E37A2EE3}"/>
              </a:ext>
            </a:extLst>
          </p:cNvPr>
          <p:cNvSpPr/>
          <p:nvPr/>
        </p:nvSpPr>
        <p:spPr>
          <a:xfrm>
            <a:off x="1768565" y="1332637"/>
            <a:ext cx="865487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CSE101 Fall 2024 Project</a:t>
            </a:r>
          </a:p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Group 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95949A-522C-D9D4-A0C8-D4050DE98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558" y="3086963"/>
            <a:ext cx="5668883" cy="362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745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571C6-0D80-5141-8005-E81E2BE33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ACBBC1-6130-A8BA-9A98-FC00DF66A36C}"/>
              </a:ext>
            </a:extLst>
          </p:cNvPr>
          <p:cNvSpPr/>
          <p:nvPr/>
        </p:nvSpPr>
        <p:spPr>
          <a:xfrm>
            <a:off x="3048551" y="151537"/>
            <a:ext cx="60949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How does it work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CE4D80-1A09-5A6B-5D7F-289CA30CA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2938" y="5706600"/>
            <a:ext cx="1799062" cy="1151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510A771-8BE8-2CAB-3202-8D9C5772E278}"/>
              </a:ext>
            </a:extLst>
          </p:cNvPr>
          <p:cNvSpPr/>
          <p:nvPr/>
        </p:nvSpPr>
        <p:spPr>
          <a:xfrm>
            <a:off x="208875" y="1459283"/>
            <a:ext cx="11368818" cy="424731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>
              <a:buFontTx/>
              <a:buChar char="-"/>
            </a:pPr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Arduino starts a web server</a:t>
            </a:r>
          </a:p>
          <a:p>
            <a:pPr marL="685800" indent="-685800">
              <a:buFontTx/>
              <a:buChar char="-"/>
            </a:pPr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When button is pressed, motor</a:t>
            </a:r>
          </a:p>
          <a:p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moves away the obstacle and the</a:t>
            </a:r>
          </a:p>
          <a:p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food pours into a bowl</a:t>
            </a:r>
          </a:p>
          <a:p>
            <a:pPr marL="685800" indent="-685800">
              <a:buFontTx/>
              <a:buChar char="-"/>
            </a:pPr>
            <a:endParaRPr lang="en-US" sz="54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516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97462-FA55-8D70-3FE9-66E097BFAC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4FFF49-CE98-6199-F9D6-69E164A68260}"/>
              </a:ext>
            </a:extLst>
          </p:cNvPr>
          <p:cNvSpPr/>
          <p:nvPr/>
        </p:nvSpPr>
        <p:spPr>
          <a:xfrm>
            <a:off x="3048551" y="151537"/>
            <a:ext cx="60949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How does it work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D8D9DE-955F-0186-720D-78172536D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2938" y="5706600"/>
            <a:ext cx="1799062" cy="1151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C3D5A56-8041-35E9-797B-3FDDACABCE60}"/>
              </a:ext>
            </a:extLst>
          </p:cNvPr>
          <p:cNvSpPr/>
          <p:nvPr/>
        </p:nvSpPr>
        <p:spPr>
          <a:xfrm>
            <a:off x="208875" y="1459283"/>
            <a:ext cx="12026819" cy="424731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>
              <a:buFontTx/>
              <a:buChar char="-"/>
            </a:pPr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Duration gets printed to serial</a:t>
            </a:r>
          </a:p>
          <a:p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(desired duration can be changed</a:t>
            </a:r>
          </a:p>
          <a:p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with our C program)</a:t>
            </a:r>
          </a:p>
          <a:p>
            <a:pPr marL="685800" indent="-685800">
              <a:buFontTx/>
              <a:buChar char="-"/>
            </a:pPr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Program reads it and records it to</a:t>
            </a:r>
          </a:p>
          <a:p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a CSV file and can print stats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E9614F-07F6-EB58-1473-FBE98162E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870493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362A74F-5910-A286-3385-F53B1310D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409825" cy="38437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51BBB5-F9C2-6673-807B-AA7AB27E9F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377" y="0"/>
            <a:ext cx="9347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143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1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1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2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215E9E-150F-1707-5F09-81E0A9D89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50348A-8F34-C217-E531-C73545D45A4B}"/>
              </a:ext>
            </a:extLst>
          </p:cNvPr>
          <p:cNvSpPr/>
          <p:nvPr/>
        </p:nvSpPr>
        <p:spPr>
          <a:xfrm>
            <a:off x="4191055" y="208687"/>
            <a:ext cx="38098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Cat Feeder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A5E91D-173C-D95E-6A29-125298077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2937" y="5706599"/>
            <a:ext cx="1799062" cy="1151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B0ED1A-0D7A-035B-FACA-3C8C3B960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001" y="1060671"/>
            <a:ext cx="4347997" cy="579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802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E2576-33F9-D6D4-CA13-FD568B2E68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72DE24-69B6-4A1C-0E37-652E11F3D04F}"/>
              </a:ext>
            </a:extLst>
          </p:cNvPr>
          <p:cNvSpPr/>
          <p:nvPr/>
        </p:nvSpPr>
        <p:spPr>
          <a:xfrm>
            <a:off x="4349784" y="151537"/>
            <a:ext cx="34924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Hardware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4B2576-30AD-6AD7-FFC0-A9FF398CF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25" y="1171575"/>
            <a:ext cx="4051300" cy="4051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FDE262-63A6-133D-0970-29ABB6144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721" y="1248633"/>
            <a:ext cx="5358627" cy="38971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B466D7-FB5B-426C-DB08-E7B946949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2937" y="5706599"/>
            <a:ext cx="1799062" cy="11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667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2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1FCF2-4B80-F61F-A11B-B40679332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66B089-1526-49B4-C6A3-63E72C9A7E79}"/>
              </a:ext>
            </a:extLst>
          </p:cNvPr>
          <p:cNvSpPr/>
          <p:nvPr/>
        </p:nvSpPr>
        <p:spPr>
          <a:xfrm>
            <a:off x="4068843" y="151537"/>
            <a:ext cx="40543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Why ESP32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A3CF2E-8AE8-486D-1C64-FBECFE493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51537"/>
            <a:ext cx="2362200" cy="23622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CA2016E-EC00-017C-4C56-56325CB74BC4}"/>
              </a:ext>
            </a:extLst>
          </p:cNvPr>
          <p:cNvSpPr/>
          <p:nvPr/>
        </p:nvSpPr>
        <p:spPr>
          <a:xfrm>
            <a:off x="100031" y="2505670"/>
            <a:ext cx="11991936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>
              <a:buFontTx/>
              <a:buChar char="-"/>
            </a:pPr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More powerful than Arduino Uno</a:t>
            </a:r>
          </a:p>
          <a:p>
            <a:pPr marL="685800" indent="-685800">
              <a:buFontTx/>
              <a:buChar char="-"/>
            </a:pPr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Has built in Wi-Fi and Bluetooth</a:t>
            </a:r>
          </a:p>
          <a:p>
            <a:pPr marL="685800" indent="-685800">
              <a:buFontTx/>
              <a:buChar char="-"/>
            </a:pPr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Great fit for IoT projects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EA7956-8CFD-05F1-77DB-D84052A72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2938" y="5706600"/>
            <a:ext cx="1799062" cy="11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586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2DDE6-3821-F77F-A5EE-B35804A24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BAA425-A3BB-3C07-CDA6-567C3660127E}"/>
              </a:ext>
            </a:extLst>
          </p:cNvPr>
          <p:cNvSpPr/>
          <p:nvPr/>
        </p:nvSpPr>
        <p:spPr>
          <a:xfrm>
            <a:off x="2659007" y="151537"/>
            <a:ext cx="68739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What we tried to do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1A9CBC-20EF-D794-1965-B2B5EFA1E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2938" y="5706600"/>
            <a:ext cx="1799062" cy="1151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9A9C51-301D-1696-4E5F-A390D74C0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360" y="2140569"/>
            <a:ext cx="7457280" cy="257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988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6FE19-EBA7-44F9-D878-61650190E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EAF888-725F-0F3B-637F-63B4D66E225C}"/>
              </a:ext>
            </a:extLst>
          </p:cNvPr>
          <p:cNvSpPr/>
          <p:nvPr/>
        </p:nvSpPr>
        <p:spPr>
          <a:xfrm>
            <a:off x="3549768" y="151537"/>
            <a:ext cx="50924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What is Matter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FBA74C-AC84-4114-31E0-259FD3D43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2938" y="5706600"/>
            <a:ext cx="1799062" cy="1151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E9D768-98ED-94CA-1E5F-8E6390281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8382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684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E42D6-E2AB-87DF-BA3F-32050DD48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3FAAD9-AAC6-CDE5-E876-8E1BFB757DC9}"/>
              </a:ext>
            </a:extLst>
          </p:cNvPr>
          <p:cNvSpPr/>
          <p:nvPr/>
        </p:nvSpPr>
        <p:spPr>
          <a:xfrm>
            <a:off x="3068581" y="151537"/>
            <a:ext cx="605486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What didn’t work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DC3EE1-2060-D4DC-91D4-B012658A8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2938" y="5706600"/>
            <a:ext cx="1799062" cy="1151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FA4A7C5-B687-B97C-3950-9B0D04F89456}"/>
              </a:ext>
            </a:extLst>
          </p:cNvPr>
          <p:cNvSpPr/>
          <p:nvPr/>
        </p:nvSpPr>
        <p:spPr>
          <a:xfrm>
            <a:off x="356287" y="1720840"/>
            <a:ext cx="11479425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>
              <a:buFontTx/>
              <a:buChar char="-"/>
            </a:pPr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Everything worked at home</a:t>
            </a:r>
          </a:p>
          <a:p>
            <a:pPr marL="685800" indent="-685800">
              <a:buFontTx/>
              <a:buChar char="-"/>
            </a:pPr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Didn’t work with neither school</a:t>
            </a:r>
          </a:p>
          <a:p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network nor hotspot</a:t>
            </a:r>
          </a:p>
          <a:p>
            <a:pPr marL="685800" indent="-685800">
              <a:buFontTx/>
              <a:buChar char="-"/>
            </a:pPr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Turns out Matter requires IPv6</a:t>
            </a:r>
          </a:p>
        </p:txBody>
      </p:sp>
    </p:spTree>
    <p:extLst>
      <p:ext uri="{BB962C8B-B14F-4D97-AF65-F5344CB8AC3E}">
        <p14:creationId xmlns:p14="http://schemas.microsoft.com/office/powerpoint/2010/main" val="2768706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45208-ABA6-6E75-5569-5E505CE29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047FAA-0F74-37C9-4197-C00D8164B0DB}"/>
              </a:ext>
            </a:extLst>
          </p:cNvPr>
          <p:cNvSpPr/>
          <p:nvPr/>
        </p:nvSpPr>
        <p:spPr>
          <a:xfrm>
            <a:off x="3139114" y="151537"/>
            <a:ext cx="59137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What we learned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CBCE1B-F728-6D4B-0496-4569699DC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2938" y="5706600"/>
            <a:ext cx="1799062" cy="1151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3222BE-DFA8-0CEC-1312-43A448E8C16A}"/>
              </a:ext>
            </a:extLst>
          </p:cNvPr>
          <p:cNvSpPr/>
          <p:nvPr/>
        </p:nvSpPr>
        <p:spPr>
          <a:xfrm>
            <a:off x="326439" y="2967335"/>
            <a:ext cx="115391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Read the documentation carefully</a:t>
            </a:r>
          </a:p>
        </p:txBody>
      </p:sp>
    </p:spTree>
    <p:extLst>
      <p:ext uri="{BB962C8B-B14F-4D97-AF65-F5344CB8AC3E}">
        <p14:creationId xmlns:p14="http://schemas.microsoft.com/office/powerpoint/2010/main" val="2593120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726DD-92ED-6884-3FFC-E9F9972D1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73F1CE-B986-4B5D-DC31-2348721EE929}"/>
              </a:ext>
            </a:extLst>
          </p:cNvPr>
          <p:cNvSpPr/>
          <p:nvPr/>
        </p:nvSpPr>
        <p:spPr>
          <a:xfrm>
            <a:off x="2546005" y="151537"/>
            <a:ext cx="71000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What we did instead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652271-81C6-CE1C-E37C-03E6FAAB3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2938" y="5706600"/>
            <a:ext cx="1799062" cy="1151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CC1B408-DC8F-6305-4578-086CF4489378}"/>
              </a:ext>
            </a:extLst>
          </p:cNvPr>
          <p:cNvSpPr/>
          <p:nvPr/>
        </p:nvSpPr>
        <p:spPr>
          <a:xfrm>
            <a:off x="486419" y="2978486"/>
            <a:ext cx="10857972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Instead of Matter, we </a:t>
            </a:r>
            <a:r>
              <a:rPr lang="en-US" sz="5400" b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use a web</a:t>
            </a:r>
          </a:p>
          <a:p>
            <a:r>
              <a:rPr lang="en-US" sz="5400" b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app </a:t>
            </a:r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enir Next" panose="020B0503020202020204" pitchFamily="34" charset="0"/>
              </a:rPr>
              <a:t>to control the feeder</a:t>
            </a:r>
          </a:p>
          <a:p>
            <a:pPr marL="685800" indent="-685800">
              <a:buFontTx/>
              <a:buChar char="-"/>
            </a:pPr>
            <a:endParaRPr lang="en-US" sz="54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922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139</Words>
  <Application>Microsoft Macintosh PowerPoint</Application>
  <PresentationFormat>Widescreen</PresentationFormat>
  <Paragraphs>31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ÇAĞATAY KAĞAN ATALAY</dc:creator>
  <cp:lastModifiedBy>ÇAĞATAY KAĞAN ATALAY</cp:lastModifiedBy>
  <cp:revision>4</cp:revision>
  <dcterms:created xsi:type="dcterms:W3CDTF">2025-01-16T10:50:25Z</dcterms:created>
  <dcterms:modified xsi:type="dcterms:W3CDTF">2025-01-17T09:36:02Z</dcterms:modified>
</cp:coreProperties>
</file>

<file path=docProps/thumbnail.jpeg>
</file>